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069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1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22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1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8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2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7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F93930-90A1-4470-9A09-7B0B0A3E583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3835A5-6141-4AC8-BEFC-86073607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chronology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5" y="663767"/>
            <a:ext cx="1741973" cy="17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5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marL="457200" lvl="1" indent="0" algn="ctr">
              <a:buNone/>
            </a:pPr>
            <a:r>
              <a:rPr lang="en-US" sz="5000" dirty="0" smtClean="0"/>
              <a:t>Advantages and Disadvantages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0102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255968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Grammar-Translation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198491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Latin and Greek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7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Literary texts</a:t>
            </a:r>
          </a:p>
          <a:p>
            <a:r>
              <a:rPr lang="en-US" dirty="0" smtClean="0"/>
              <a:t>Highly rhetorical</a:t>
            </a:r>
          </a:p>
          <a:p>
            <a:r>
              <a:rPr lang="en-US" dirty="0" smtClean="0"/>
              <a:t>Grammar rules( in detail)</a:t>
            </a:r>
          </a:p>
          <a:p>
            <a:r>
              <a:rPr lang="en-US" dirty="0" smtClean="0"/>
              <a:t>Bilingual list</a:t>
            </a:r>
          </a:p>
          <a:p>
            <a:r>
              <a:rPr lang="en-US" dirty="0" smtClean="0"/>
              <a:t>Memorization</a:t>
            </a:r>
          </a:p>
          <a:p>
            <a:r>
              <a:rPr lang="en-US" dirty="0" smtClean="0"/>
              <a:t>Translation</a:t>
            </a:r>
          </a:p>
          <a:p>
            <a:r>
              <a:rPr lang="en-US" dirty="0" smtClean="0"/>
              <a:t>Evaluation of translation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6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all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Dead Language</a:t>
            </a:r>
          </a:p>
          <a:p>
            <a:r>
              <a:rPr lang="en-US" dirty="0" smtClean="0"/>
              <a:t>No communication</a:t>
            </a:r>
          </a:p>
          <a:p>
            <a:r>
              <a:rPr lang="en-US" dirty="0" smtClean="0"/>
              <a:t>Skills neglected</a:t>
            </a:r>
          </a:p>
          <a:p>
            <a:r>
              <a:rPr lang="en-US" dirty="0" smtClean="0"/>
              <a:t>Boring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15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</TotalTime>
  <Words>40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Teaching Methods</vt:lpstr>
      <vt:lpstr>PowerPoint Presentation</vt:lpstr>
      <vt:lpstr>The Grammar-Translation Method</vt:lpstr>
      <vt:lpstr>Latin and Greek</vt:lpstr>
      <vt:lpstr>Procedure</vt:lpstr>
      <vt:lpstr>Over all Evaluation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</dc:title>
  <dc:creator>Maher</dc:creator>
  <cp:lastModifiedBy>Maher</cp:lastModifiedBy>
  <cp:revision>4</cp:revision>
  <dcterms:created xsi:type="dcterms:W3CDTF">2021-04-21T04:57:27Z</dcterms:created>
  <dcterms:modified xsi:type="dcterms:W3CDTF">2021-04-21T05:02:01Z</dcterms:modified>
</cp:coreProperties>
</file>